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lvl1pPr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1pPr>
    <a:lvl2pPr indent="228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2pPr>
    <a:lvl3pPr indent="457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3pPr>
    <a:lvl4pPr indent="685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4pPr>
    <a:lvl5pPr indent="9144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5pPr>
    <a:lvl6pPr indent="11430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6pPr>
    <a:lvl7pPr indent="1371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7pPr>
    <a:lvl8pPr indent="1600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8pPr>
    <a:lvl9pPr indent="1828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D455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png>
</file>

<file path=ppt/media/image4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defRPr sz="2200">
        <a:latin typeface="Lucida Grande"/>
        <a:ea typeface="Lucida Grande"/>
        <a:cs typeface="Lucida Grande"/>
        <a:sym typeface="Lucida Grande"/>
      </a:defRPr>
    </a:lvl1pPr>
    <a:lvl2pPr indent="228600" defTabSz="457200">
      <a:defRPr sz="2200">
        <a:latin typeface="Lucida Grande"/>
        <a:ea typeface="Lucida Grande"/>
        <a:cs typeface="Lucida Grande"/>
        <a:sym typeface="Lucida Grande"/>
      </a:defRPr>
    </a:lvl2pPr>
    <a:lvl3pPr indent="457200" defTabSz="457200">
      <a:defRPr sz="2200">
        <a:latin typeface="Lucida Grande"/>
        <a:ea typeface="Lucida Grande"/>
        <a:cs typeface="Lucida Grande"/>
        <a:sym typeface="Lucida Grande"/>
      </a:defRPr>
    </a:lvl3pPr>
    <a:lvl4pPr indent="685800" defTabSz="457200">
      <a:defRPr sz="2200">
        <a:latin typeface="Lucida Grande"/>
        <a:ea typeface="Lucida Grande"/>
        <a:cs typeface="Lucida Grande"/>
        <a:sym typeface="Lucida Grande"/>
      </a:defRPr>
    </a:lvl4pPr>
    <a:lvl5pPr indent="914400" defTabSz="457200">
      <a:defRPr sz="2200">
        <a:latin typeface="Lucida Grande"/>
        <a:ea typeface="Lucida Grande"/>
        <a:cs typeface="Lucida Grande"/>
        <a:sym typeface="Lucida Grande"/>
      </a:defRPr>
    </a:lvl5pPr>
    <a:lvl6pPr indent="1143000" defTabSz="457200">
      <a:defRPr sz="2200">
        <a:latin typeface="Lucida Grande"/>
        <a:ea typeface="Lucida Grande"/>
        <a:cs typeface="Lucida Grande"/>
        <a:sym typeface="Lucida Grande"/>
      </a:defRPr>
    </a:lvl6pPr>
    <a:lvl7pPr indent="1371600" defTabSz="457200">
      <a:defRPr sz="2200">
        <a:latin typeface="Lucida Grande"/>
        <a:ea typeface="Lucida Grande"/>
        <a:cs typeface="Lucida Grande"/>
        <a:sym typeface="Lucida Grande"/>
      </a:defRPr>
    </a:lvl7pPr>
    <a:lvl8pPr indent="1600200" defTabSz="457200">
      <a:defRPr sz="2200">
        <a:latin typeface="Lucida Grande"/>
        <a:ea typeface="Lucida Grande"/>
        <a:cs typeface="Lucida Grande"/>
        <a:sym typeface="Lucida Grande"/>
      </a:defRPr>
    </a:lvl8pPr>
    <a:lvl9pPr indent="1828800" defTabSz="4572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  <a:endParaRPr sz="46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  <a:endParaRPr sz="46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  <a:endParaRPr sz="46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  <a:endParaRPr sz="46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  <a:endParaRPr sz="46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  <a:endParaRPr sz="46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  <a:endParaRPr sz="46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  <a:endParaRPr sz="46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  <a:endParaRPr sz="46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  <a:endParaRPr sz="46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  <a:endParaRPr sz="46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  <a:endParaRPr sz="46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spd="med" advClick="1"/>
  <p:txStyles>
    <p:titleStyle>
      <a:lvl1pPr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titleStyle>
    <p:bodyStyle>
      <a:lvl1pPr marL="5207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marL="10414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marL="15621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marL="20828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marL="26035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marL="31242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marL="36449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marL="41656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marL="46863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1.t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Relationship Id="rId3" Type="http://schemas.openxmlformats.org/officeDocument/2006/relationships/image" Target="../media/image3.png"/><Relationship Id="rId4" Type="http://schemas.openxmlformats.org/officeDocument/2006/relationships/image" Target="../media/image3.tif"/><Relationship Id="rId5" Type="http://schemas.openxmlformats.org/officeDocument/2006/relationships/image" Target="../media/image4.tif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2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xfrm>
            <a:off x="1346200" y="6896100"/>
            <a:ext cx="10388600" cy="12827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cap="all" sz="7200">
                <a:solidFill>
                  <a:srgbClr val="535353"/>
                </a:solidFill>
              </a:rPr>
              <a:t>recognize THEM !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1346200" y="8229600"/>
            <a:ext cx="10388600" cy="1130300"/>
          </a:xfrm>
          <a:prstGeom prst="rect">
            <a:avLst/>
          </a:prstGeom>
        </p:spPr>
        <p:txBody>
          <a:bodyPr/>
          <a:lstStyle>
            <a:lvl1pPr defTabSz="543305">
              <a:defRPr sz="3534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534">
                <a:solidFill>
                  <a:srgbClr val="535353"/>
                </a:solidFill>
              </a:rPr>
              <a:t>Juego de reconocimiento de rostros con tan solo el movimiento de tus ojos</a:t>
            </a:r>
          </a:p>
        </p:txBody>
      </p:sp>
      <p:pic>
        <p:nvPicPr>
          <p:cNvPr id="34" name="Screen Shot 2014-09-28 at 6.36.50 PM.png"/>
          <p:cNvPicPr/>
          <p:nvPr/>
        </p:nvPicPr>
        <p:blipFill>
          <a:blip r:embed="rId2">
            <a:extLst/>
          </a:blip>
          <a:srcRect l="1783" t="0" r="1783" b="0"/>
          <a:stretch>
            <a:fillRect/>
          </a:stretch>
        </p:blipFill>
        <p:spPr>
          <a:xfrm>
            <a:off x="0" y="-1371600"/>
            <a:ext cx="13004800" cy="812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¿ Jugamos ?</a:t>
            </a:r>
          </a:p>
        </p:txBody>
      </p:sp>
      <p:pic>
        <p:nvPicPr>
          <p:cNvPr id="65" name="pasted-image.tif"/>
          <p:cNvPicPr/>
          <p:nvPr/>
        </p:nvPicPr>
        <p:blipFill>
          <a:blip r:embed="rId2">
            <a:alphaModFix amt="26322"/>
            <a:extLst/>
          </a:blip>
          <a:stretch>
            <a:fillRect/>
          </a:stretch>
        </p:blipFill>
        <p:spPr>
          <a:xfrm>
            <a:off x="7348323" y="4539871"/>
            <a:ext cx="6502401" cy="650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Idea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xfrm>
            <a:off x="1073362" y="2730500"/>
            <a:ext cx="10858076" cy="4292600"/>
          </a:xfrm>
          <a:prstGeom prst="rect">
            <a:avLst/>
          </a:prstGeom>
        </p:spPr>
        <p:txBody>
          <a:bodyPr/>
          <a:lstStyle/>
          <a:p>
            <a:pPr lvl="0"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353"/>
                </a:solidFill>
              </a:rPr>
              <a:t>Reconocer el movimiento de tus ojos.</a:t>
            </a:r>
            <a:endParaRPr sz="4000">
              <a:solidFill>
                <a:srgbClr val="535353"/>
              </a:solidFill>
            </a:endParaRPr>
          </a:p>
          <a:p>
            <a:pPr lvl="0"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353"/>
                </a:solidFill>
              </a:rPr>
              <a:t>Proyectar tu mirada en la pantalla.</a:t>
            </a:r>
            <a:endParaRPr sz="4000">
              <a:solidFill>
                <a:srgbClr val="535353"/>
              </a:solidFill>
            </a:endParaRPr>
          </a:p>
          <a:p>
            <a:pPr lvl="0"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353"/>
                </a:solidFill>
              </a:rPr>
              <a:t>Jugar e interactuar con tu vision.</a:t>
            </a:r>
          </a:p>
        </p:txBody>
      </p:sp>
      <p:pic>
        <p:nvPicPr>
          <p:cNvPr id="38" name="pasted-image.tif"/>
          <p:cNvPicPr/>
          <p:nvPr/>
        </p:nvPicPr>
        <p:blipFill>
          <a:blip r:embed="rId3">
            <a:alphaModFix amt="26322"/>
            <a:extLst/>
          </a:blip>
          <a:stretch>
            <a:fillRect/>
          </a:stretch>
        </p:blipFill>
        <p:spPr>
          <a:xfrm>
            <a:off x="7348323" y="4539871"/>
            <a:ext cx="6502401" cy="650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¿ Cómo ?</a:t>
            </a:r>
          </a:p>
        </p:txBody>
      </p:sp>
      <p:pic>
        <p:nvPicPr>
          <p:cNvPr id="41" name="pasted-image.tif"/>
          <p:cNvPicPr/>
          <p:nvPr/>
        </p:nvPicPr>
        <p:blipFill>
          <a:blip r:embed="rId2">
            <a:alphaModFix amt="26322"/>
            <a:extLst/>
          </a:blip>
          <a:stretch>
            <a:fillRect/>
          </a:stretch>
        </p:blipFill>
        <p:spPr>
          <a:xfrm>
            <a:off x="7348323" y="4539871"/>
            <a:ext cx="6502401" cy="650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288" y="642473"/>
            <a:ext cx="12168084" cy="7605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44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8101" y="927832"/>
            <a:ext cx="12168086" cy="7605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45" name="pasted-image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2408" y="1260908"/>
            <a:ext cx="12168086" cy="760505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0" dist="0" dir="5520000">
              <a:srgbClr val="767678">
                <a:alpha val="0"/>
              </a:srgbClr>
            </a:outerShdw>
          </a:effectLst>
        </p:spPr>
      </p:pic>
      <p:pic>
        <p:nvPicPr>
          <p:cNvPr id="46" name="pasted-image.tif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36717" y="1533573"/>
            <a:ext cx="12168083" cy="76050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0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0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presetClass="entr" presetSubtype="0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" grpId="2"/>
      <p:bldP build="whole" bldLvl="1" animBg="1" rev="0" advAuto="0" spid="45" grpId="3"/>
      <p:bldP build="whole" bldLvl="1" animBg="1" rev="0" advAuto="0" spid="43" grpId="1"/>
      <p:bldP build="whole" bldLvl="1" animBg="1" rev="0" advAuto="0" spid="46" grpId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body" idx="1"/>
          </p:nvPr>
        </p:nvSpPr>
        <p:spPr>
          <a:xfrm>
            <a:off x="1270000" y="4862868"/>
            <a:ext cx="10464800" cy="4458932"/>
          </a:xfrm>
          <a:prstGeom prst="rect">
            <a:avLst/>
          </a:prstGeom>
        </p:spPr>
        <p:txBody>
          <a:bodyPr anchor="ctr"/>
          <a:lstStyle/>
          <a:p>
            <a:pPr lvl="0" marL="430143" indent="-430143" algn="l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353"/>
                </a:solidFill>
              </a:rPr>
              <a:t>Reconocemos el iris.</a:t>
            </a:r>
            <a:endParaRPr sz="4000">
              <a:solidFill>
                <a:srgbClr val="535353"/>
              </a:solidFill>
            </a:endParaRPr>
          </a:p>
          <a:p>
            <a:pPr lvl="0" marL="430143" indent="-430143" algn="l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353"/>
                </a:solidFill>
              </a:rPr>
              <a:t>Seguimos el movimiento del ojos.</a:t>
            </a:r>
            <a:endParaRPr sz="4000">
              <a:solidFill>
                <a:srgbClr val="535353"/>
              </a:solidFill>
            </a:endParaRPr>
          </a:p>
          <a:p>
            <a:pPr lvl="0" marL="430143" indent="-430143" algn="l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353"/>
                </a:solidFill>
              </a:rPr>
              <a:t>Enviamos coordenadas [x, y] al juego, que representa el punto en la pantalla que los ojos están mirando. </a:t>
            </a:r>
          </a:p>
        </p:txBody>
      </p:sp>
      <p:pic>
        <p:nvPicPr>
          <p:cNvPr id="49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681" y="-1075"/>
            <a:ext cx="12971439" cy="4458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body" idx="1"/>
          </p:nvPr>
        </p:nvSpPr>
        <p:spPr>
          <a:xfrm>
            <a:off x="1270000" y="4862868"/>
            <a:ext cx="10464800" cy="4458932"/>
          </a:xfrm>
          <a:prstGeom prst="rect">
            <a:avLst/>
          </a:prstGeom>
        </p:spPr>
        <p:txBody>
          <a:bodyPr anchor="ctr"/>
          <a:lstStyle/>
          <a:p>
            <a:pPr lvl="0" marL="348416" indent="-348416" algn="l" defTabSz="473201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725">
                <a:solidFill>
                  <a:srgbClr val="535353"/>
                </a:solidFill>
              </a:rPr>
              <a:t>Aplicación desarrollada en C++.</a:t>
            </a:r>
            <a:endParaRPr sz="3725">
              <a:solidFill>
                <a:srgbClr val="535353"/>
              </a:solidFill>
            </a:endParaRPr>
          </a:p>
          <a:p>
            <a:pPr lvl="0" marL="348416" indent="-348416" algn="l" defTabSz="473201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725">
                <a:solidFill>
                  <a:srgbClr val="535353"/>
                </a:solidFill>
              </a:rPr>
              <a:t>Utilizamos tecnología de Open Frameworks.</a:t>
            </a:r>
            <a:endParaRPr sz="3725">
              <a:solidFill>
                <a:srgbClr val="535353"/>
              </a:solidFill>
            </a:endParaRPr>
          </a:p>
          <a:p>
            <a:pPr lvl="0" marL="348416" indent="-348416" algn="l" defTabSz="473201"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725">
                <a:solidFill>
                  <a:srgbClr val="535353"/>
                </a:solidFill>
              </a:rPr>
              <a:t>Addons:</a:t>
            </a:r>
            <a:endParaRPr sz="3725">
              <a:solidFill>
                <a:srgbClr val="535353"/>
              </a:solidFill>
            </a:endParaRPr>
          </a:p>
          <a:p>
            <a:pPr lvl="4" marL="2035484" indent="-348416" algn="l" defTabSz="473201"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725">
                <a:solidFill>
                  <a:srgbClr val="535353"/>
                </a:solidFill>
              </a:rPr>
              <a:t>ofxScreenGrab</a:t>
            </a:r>
            <a:endParaRPr sz="3725">
              <a:solidFill>
                <a:srgbClr val="535353"/>
              </a:solidFill>
            </a:endParaRPr>
          </a:p>
          <a:p>
            <a:pPr lvl="4" marL="2035484" indent="-348416" algn="l" defTabSz="473201"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725">
                <a:solidFill>
                  <a:srgbClr val="535353"/>
                </a:solidFill>
              </a:rPr>
              <a:t>ofxShader</a:t>
            </a:r>
            <a:endParaRPr sz="3725">
              <a:solidFill>
                <a:srgbClr val="535353"/>
              </a:solidFill>
            </a:endParaRPr>
          </a:p>
          <a:p>
            <a:pPr lvl="4" marL="2035484" indent="-348416" algn="l" defTabSz="473201"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725">
                <a:solidFill>
                  <a:srgbClr val="535353"/>
                </a:solidFill>
              </a:rPr>
              <a:t>ofxUI</a:t>
            </a:r>
            <a:endParaRPr sz="3725">
              <a:solidFill>
                <a:srgbClr val="535353"/>
              </a:solidFill>
            </a:endParaRPr>
          </a:p>
          <a:p>
            <a:pPr lvl="4" marL="2035484" indent="-348416" algn="l" defTabSz="473201"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725">
                <a:solidFill>
                  <a:srgbClr val="535353"/>
                </a:solidFill>
              </a:rPr>
              <a:t>ofxXmlSettings</a:t>
            </a:r>
          </a:p>
        </p:txBody>
      </p:sp>
      <p:pic>
        <p:nvPicPr>
          <p:cNvPr id="52" name="52eefbee87b962494e0006e5_openframeworks_logo.jpg"/>
          <p:cNvPicPr/>
          <p:nvPr/>
        </p:nvPicPr>
        <p:blipFill>
          <a:blip r:embed="rId3">
            <a:extLst/>
          </a:blip>
          <a:srcRect l="0" t="5102" r="0" b="5102"/>
          <a:stretch>
            <a:fillRect/>
          </a:stretch>
        </p:blipFill>
        <p:spPr>
          <a:xfrm>
            <a:off x="16681" y="-1075"/>
            <a:ext cx="12971438" cy="4458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body" idx="1"/>
          </p:nvPr>
        </p:nvSpPr>
        <p:spPr>
          <a:xfrm>
            <a:off x="1270000" y="4862868"/>
            <a:ext cx="10464800" cy="4458932"/>
          </a:xfrm>
          <a:prstGeom prst="rect">
            <a:avLst/>
          </a:prstGeom>
        </p:spPr>
        <p:txBody>
          <a:bodyPr anchor="ctr"/>
          <a:lstStyle/>
          <a:p>
            <a:pPr lvl="0" marL="408636" indent="-408636" algn="l" defTabSz="554990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370">
                <a:solidFill>
                  <a:srgbClr val="535353"/>
                </a:solidFill>
              </a:rPr>
              <a:t>Utilizamos OpenGL para generar la mascara.</a:t>
            </a:r>
            <a:endParaRPr sz="4370">
              <a:solidFill>
                <a:srgbClr val="535353"/>
              </a:solidFill>
            </a:endParaRPr>
          </a:p>
          <a:p>
            <a:pPr lvl="0" marL="408636" indent="-408636" algn="l" defTabSz="554990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370">
                <a:solidFill>
                  <a:srgbClr val="535353"/>
                </a:solidFill>
              </a:rPr>
              <a:t>Trabajamos con las texturas y los canales alpha de la imagen de fondo y la mascara, para obtener la mascara final, que representa el “agujero del escritorio"</a:t>
            </a:r>
          </a:p>
        </p:txBody>
      </p:sp>
      <p:pic>
        <p:nvPicPr>
          <p:cNvPr id="55" name="gallery_8505_1244_11097.jpg"/>
          <p:cNvPicPr/>
          <p:nvPr/>
        </p:nvPicPr>
        <p:blipFill>
          <a:blip r:embed="rId3">
            <a:extLst/>
          </a:blip>
          <a:srcRect l="2439" t="0" r="2439" b="0"/>
          <a:stretch>
            <a:fillRect/>
          </a:stretch>
        </p:blipFill>
        <p:spPr>
          <a:xfrm>
            <a:off x="16681" y="-1075"/>
            <a:ext cx="12971438" cy="4458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body" idx="1"/>
          </p:nvPr>
        </p:nvSpPr>
        <p:spPr>
          <a:xfrm>
            <a:off x="1270000" y="4862868"/>
            <a:ext cx="10464800" cy="4458932"/>
          </a:xfrm>
          <a:prstGeom prst="rect">
            <a:avLst/>
          </a:prstGeom>
        </p:spPr>
        <p:txBody>
          <a:bodyPr anchor="ctr"/>
          <a:lstStyle/>
          <a:p>
            <a:pPr lvl="0" marL="430143" indent="-430143" algn="l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353"/>
                </a:solidFill>
              </a:rPr>
              <a:t>Elegimos la imagen de fondo aleatoriamente.</a:t>
            </a:r>
            <a:endParaRPr sz="4000">
              <a:solidFill>
                <a:srgbClr val="535353"/>
              </a:solidFill>
            </a:endParaRPr>
          </a:p>
          <a:p>
            <a:pPr lvl="0" marL="430143" indent="-430143" algn="l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353"/>
                </a:solidFill>
              </a:rPr>
              <a:t>Capturamos una imagen de tu escritorio.</a:t>
            </a:r>
            <a:endParaRPr sz="4000">
              <a:solidFill>
                <a:srgbClr val="535353"/>
              </a:solidFill>
            </a:endParaRPr>
          </a:p>
          <a:p>
            <a:pPr lvl="0" marL="430143" indent="-430143" algn="l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353"/>
                </a:solidFill>
              </a:rPr>
              <a:t>Recibimos las coordenas [x, y] desde el Eye Tribe.</a:t>
            </a:r>
            <a:endParaRPr sz="4000">
              <a:solidFill>
                <a:srgbClr val="535353"/>
              </a:solidFill>
            </a:endParaRPr>
          </a:p>
          <a:p>
            <a:pPr lvl="0" marL="430143" indent="-430143" algn="l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353"/>
                </a:solidFill>
              </a:rPr>
              <a:t>Generamos la mascara y la dibujamos en el punto [x, y]. </a:t>
            </a:r>
          </a:p>
        </p:txBody>
      </p:sp>
      <p:pic>
        <p:nvPicPr>
          <p:cNvPr id="58" name="Comp_62523631.jpg"/>
          <p:cNvPicPr/>
          <p:nvPr/>
        </p:nvPicPr>
        <p:blipFill>
          <a:blip r:embed="rId3">
            <a:extLst/>
          </a:blip>
          <a:srcRect l="0" t="8508" r="0" b="8508"/>
          <a:stretch>
            <a:fillRect/>
          </a:stretch>
        </p:blipFill>
        <p:spPr>
          <a:xfrm>
            <a:off x="16681" y="-1075"/>
            <a:ext cx="12971438" cy="4458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body" idx="1"/>
          </p:nvPr>
        </p:nvSpPr>
        <p:spPr>
          <a:xfrm>
            <a:off x="1118809" y="4877612"/>
            <a:ext cx="10767182" cy="4458933"/>
          </a:xfrm>
          <a:prstGeom prst="rect">
            <a:avLst/>
          </a:prstGeom>
        </p:spPr>
        <p:txBody>
          <a:bodyPr anchor="ctr"/>
          <a:lstStyle/>
          <a:p>
            <a:pPr lvl="0" marL="369923" indent="-369923" algn="l" defTabSz="502412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440">
                <a:solidFill>
                  <a:srgbClr val="535353"/>
                </a:solidFill>
              </a:rPr>
              <a:t>13 opciones.</a:t>
            </a:r>
            <a:endParaRPr sz="3440">
              <a:solidFill>
                <a:srgbClr val="535353"/>
              </a:solidFill>
            </a:endParaRPr>
          </a:p>
          <a:p>
            <a:pPr lvl="0" marL="369923" indent="-369923" algn="l" defTabSz="502412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440">
                <a:solidFill>
                  <a:srgbClr val="535353"/>
                </a:solidFill>
              </a:rPr>
              <a:t>Solo una es correcta.</a:t>
            </a:r>
            <a:endParaRPr sz="3440">
              <a:solidFill>
                <a:srgbClr val="535353"/>
              </a:solidFill>
            </a:endParaRPr>
          </a:p>
          <a:p>
            <a:pPr lvl="0" marL="369923" indent="-369923" algn="l" defTabSz="502412">
              <a:lnSpc>
                <a:spcPct val="150000"/>
              </a:lnSpc>
              <a:buSzPct val="30000"/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440">
                <a:solidFill>
                  <a:srgbClr val="535353"/>
                </a:solidFill>
              </a:rPr>
              <a:t>3 intentos.</a:t>
            </a:r>
            <a:endParaRPr sz="3440">
              <a:solidFill>
                <a:srgbClr val="535353"/>
              </a:solidFill>
            </a:endParaRPr>
          </a:p>
          <a:p>
            <a:pPr lvl="0" defTabSz="502412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b="1" sz="344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¡ Afina tu vista ! </a:t>
            </a:r>
            <a:endParaRPr b="1" sz="3440">
              <a:solidFill>
                <a:srgbClr val="535353"/>
              </a:solidFill>
              <a:latin typeface="Gill Sans SemiBold"/>
              <a:ea typeface="Gill Sans SemiBold"/>
              <a:cs typeface="Gill Sans SemiBold"/>
              <a:sym typeface="Gill Sans SemiBold"/>
            </a:endParaRPr>
          </a:p>
          <a:p>
            <a:pPr lvl="0" defTabSz="502412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b="1" sz="344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Y descubre la imagen escondida detrás de tu escritorio. </a:t>
            </a:r>
          </a:p>
        </p:txBody>
      </p:sp>
      <p:pic>
        <p:nvPicPr>
          <p:cNvPr id="61" name="Comp_62523631.jpg"/>
          <p:cNvPicPr/>
          <p:nvPr/>
        </p:nvPicPr>
        <p:blipFill>
          <a:blip r:embed="rId3">
            <a:extLst/>
          </a:blip>
          <a:srcRect l="0" t="8508" r="0" b="8508"/>
          <a:stretch>
            <a:fillRect/>
          </a:stretch>
        </p:blipFill>
        <p:spPr>
          <a:xfrm>
            <a:off x="16681" y="-1075"/>
            <a:ext cx="12971438" cy="4458932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hape 62"/>
          <p:cNvSpPr/>
          <p:nvPr/>
        </p:nvSpPr>
        <p:spPr>
          <a:xfrm>
            <a:off x="9404835" y="3368720"/>
            <a:ext cx="2812650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535353"/>
                </a:solidFill>
              </a:rPr>
              <a:t>¿Cómo jugar?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0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